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E49D-E3E0-C54F-BB69-C78A928D6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00BFE-50A9-F04E-8378-D08A9D676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985F6-ECFD-2944-AFB3-11DDA845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98CFF-9445-7446-A0F2-989F918B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280BB-E53F-9E45-A391-5A3011F94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8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7123-0DD7-2045-9565-94FED676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2AAE3-9041-A947-A500-27F73A65C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D98BF-DCF4-D744-AEAD-C59D0FA9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01652-F2CD-5945-8474-6C15E3DF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FE33E-891A-D948-B371-4189A7A1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4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117DA-4B14-DC4C-91BB-F49E4C05C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00520-7115-2F47-87BA-B8006018E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DBE2B-6E5F-E446-909A-1042C4BD9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EF2A4-B4A6-E44C-A786-F9E22463E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EBF68-F465-C146-993C-7F90CAFF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3198-A95B-0A46-B53F-38F7D171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B3208-4826-EE4F-91E4-A16BE2C02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9C10B-6E82-3F4C-A154-320A00AE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9D5A-DB27-E44F-90FD-526C7960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855E4-F1FF-3D46-81B3-17229A7E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9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9B63-1549-9A41-935A-93DEF2008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72487-9D3D-6A46-89A8-3C74B8FE0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14BFB-5DD1-FE46-82DD-B10E79B66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8B9C0-0BFD-E745-A5BB-D013EEA6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1DD60-4904-2740-83B7-CA201008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7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49BE-C9ED-E341-A8B2-924625A9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33F70-34C8-F842-BCDA-759E3476B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5B704-C026-384B-9008-C9BCF98E2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B725C-EB0A-8E44-A99A-A6E41CA8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A05B5-F4F6-3C40-8CBD-CEEC57D7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83FB7-173E-0A49-850D-519E2C1A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469D-8079-6B44-94A8-39F9B411F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32EE1-C33C-E74A-B194-43234B0A2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93F1F-0189-AC4E-9AE5-62E5F2B8E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685B6-5AFA-964C-98F1-D434C8460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B27CA-19FE-1847-BB7E-8F6266461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11DE33-7169-8C44-9F45-414B73E3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6E8D5-63A1-9341-BABC-6D77A4D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654C8-176C-6B4B-80D6-44541C1E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0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179D-C382-144C-88D1-47D568E59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84D1E1-4C2B-ED41-AE07-04874A13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5CC88-A707-F94C-ACC5-4221609B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0F12C-0521-524C-95DA-96D88B8E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9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C297A-784B-914B-AB35-4ADAC60D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A6FAA5-F006-3849-8CA4-C41276B3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BFD7E-20F1-A14A-8125-792B9152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69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2A99-2995-9642-9ACA-7C399D20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DDFEB-70A7-0C49-AFD6-27768DF49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564AE-C106-2948-9B60-21FB0FEFD7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F94C7-5F1A-494C-8649-23389128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A8B1A-8D01-5A4F-BF79-ADB92D04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7F425-0C26-E043-AF0B-DA7A7D303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94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2AD3-D7F2-1842-9EE5-622D87ED6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A67E2-50B4-A946-A790-FA33D4B80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47539-3A1C-0C4F-8DA4-352F60F40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847A0-2880-5D41-8A87-7A86A342F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2D9B-E5D2-004F-8868-4EF022F3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8F90B-7A27-2749-AE70-B70503FD0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B9D38-2CF3-BF42-AAE3-8735CD2A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B35F7-977F-254A-BD89-CFFE4CF21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5F68F-A370-3A45-9861-45E505A25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4B3EE-E70D-694D-A62F-1F63234B421D}" type="datetimeFigureOut">
              <a:rPr lang="en-US" smtClean="0"/>
              <a:t>1/23/20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1BD31-06D4-B44F-860B-4C9BD911D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BB85B-1048-D348-A62A-F1C3EC757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C62A8-765F-6846-85F9-2C65F7C8F8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9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5298-19DE-A948-83FA-C575A6AE8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D9527-2879-7646-AD27-D09994BA4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9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9D3A60-3D94-634E-AA0C-963D0430E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7" t="10935" r="11712" b="8033"/>
          <a:stretch/>
        </p:blipFill>
        <p:spPr>
          <a:xfrm rot="5400000">
            <a:off x="6190174" y="3304248"/>
            <a:ext cx="2157327" cy="1860195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5BEC028-E819-9A48-A548-20DFF9280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00"/>
          <a:stretch/>
        </p:blipFill>
        <p:spPr>
          <a:xfrm>
            <a:off x="2221258" y="3120580"/>
            <a:ext cx="1900001" cy="2155225"/>
          </a:xfrm>
          <a:prstGeom prst="rect">
            <a:avLst/>
          </a:prstGeom>
        </p:spPr>
      </p:pic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8F4E0F4-E79E-4F47-8F75-3FECAE8D34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7" r="4564"/>
          <a:stretch/>
        </p:blipFill>
        <p:spPr>
          <a:xfrm>
            <a:off x="4269498" y="146152"/>
            <a:ext cx="1918552" cy="2159000"/>
          </a:xfrm>
          <a:prstGeom prst="rect">
            <a:avLst/>
          </a:prstGeom>
        </p:spPr>
      </p:pic>
      <p:pic>
        <p:nvPicPr>
          <p:cNvPr id="11" name="Picture 10" descr="A person holding a camera&#10;&#10;Description automatically generated">
            <a:extLst>
              <a:ext uri="{FF2B5EF4-FFF2-40B4-BE49-F238E27FC236}">
                <a16:creationId xmlns:a16="http://schemas.microsoft.com/office/drawing/2014/main" id="{93292EFC-55CB-2E4E-8724-FBF3D629E6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10" r="35875" b="34704"/>
          <a:stretch/>
        </p:blipFill>
        <p:spPr>
          <a:xfrm>
            <a:off x="10336388" y="3155682"/>
            <a:ext cx="1815837" cy="2143501"/>
          </a:xfrm>
          <a:prstGeom prst="rect">
            <a:avLst/>
          </a:prstGeom>
        </p:spPr>
      </p:pic>
      <p:pic>
        <p:nvPicPr>
          <p:cNvPr id="13" name="Picture 12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62F6198-4A44-B443-ABD6-1E1750D882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07" t="9729" r="19250" b="46487"/>
          <a:stretch/>
        </p:blipFill>
        <p:spPr>
          <a:xfrm>
            <a:off x="74010" y="219384"/>
            <a:ext cx="1964853" cy="2085768"/>
          </a:xfrm>
          <a:prstGeom prst="rect">
            <a:avLst/>
          </a:prstGeom>
        </p:spPr>
      </p:pic>
      <p:pic>
        <p:nvPicPr>
          <p:cNvPr id="15" name="Picture 14" descr="A person in a black shirt&#10;&#10;Description automatically generated">
            <a:extLst>
              <a:ext uri="{FF2B5EF4-FFF2-40B4-BE49-F238E27FC236}">
                <a16:creationId xmlns:a16="http://schemas.microsoft.com/office/drawing/2014/main" id="{047185E1-46EA-9F4A-9BA7-337A74623B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94" r="9275" b="31352"/>
          <a:stretch/>
        </p:blipFill>
        <p:spPr>
          <a:xfrm>
            <a:off x="2147825" y="202090"/>
            <a:ext cx="2026889" cy="2107445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4D420291-7FAC-A747-940B-52912712FB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623" t="3644" r="9596" b="8752"/>
          <a:stretch/>
        </p:blipFill>
        <p:spPr>
          <a:xfrm>
            <a:off x="4271949" y="3143958"/>
            <a:ext cx="1916101" cy="2155225"/>
          </a:xfrm>
          <a:prstGeom prst="rect">
            <a:avLst/>
          </a:prstGeom>
        </p:spPr>
      </p:pic>
      <p:pic>
        <p:nvPicPr>
          <p:cNvPr id="19" name="Picture 18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39BFAF33-0215-6C46-AEDC-C582105CD4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1537" t="1" r="11140" b="64684"/>
          <a:stretch/>
        </p:blipFill>
        <p:spPr>
          <a:xfrm>
            <a:off x="8349625" y="3195011"/>
            <a:ext cx="1860195" cy="2080794"/>
          </a:xfrm>
          <a:prstGeom prst="rect">
            <a:avLst/>
          </a:prstGeom>
        </p:spPr>
      </p:pic>
      <p:pic>
        <p:nvPicPr>
          <p:cNvPr id="21" name="Picture 20" descr="A group of people sitting at a table in front of a computer&#10;&#10;Description automatically generated">
            <a:extLst>
              <a:ext uri="{FF2B5EF4-FFF2-40B4-BE49-F238E27FC236}">
                <a16:creationId xmlns:a16="http://schemas.microsoft.com/office/drawing/2014/main" id="{0F9EB896-8EBC-5E4D-9D53-E95E98AF50F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789" t="13404" r="7209" b="59545"/>
          <a:stretch/>
        </p:blipFill>
        <p:spPr>
          <a:xfrm>
            <a:off x="10307056" y="215825"/>
            <a:ext cx="1779427" cy="2116185"/>
          </a:xfrm>
          <a:prstGeom prst="rect">
            <a:avLst/>
          </a:prstGeom>
        </p:spPr>
      </p:pic>
      <p:pic>
        <p:nvPicPr>
          <p:cNvPr id="23" name="Picture 2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05051B12-F775-5E44-BA27-5CEF4801385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669" t="18007" r="20508" b="36037"/>
          <a:stretch/>
        </p:blipFill>
        <p:spPr>
          <a:xfrm>
            <a:off x="8293720" y="224565"/>
            <a:ext cx="1918552" cy="2107445"/>
          </a:xfrm>
          <a:prstGeom prst="rect">
            <a:avLst/>
          </a:prstGeom>
        </p:spPr>
      </p:pic>
      <p:pic>
        <p:nvPicPr>
          <p:cNvPr id="25" name="Picture 24" descr="A person in front of a book shelf&#10;&#10;Description automatically generated">
            <a:extLst>
              <a:ext uri="{FF2B5EF4-FFF2-40B4-BE49-F238E27FC236}">
                <a16:creationId xmlns:a16="http://schemas.microsoft.com/office/drawing/2014/main" id="{FDDE8473-A341-7643-B3B6-F6D76DAC18E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574" t="7567" r="9069" b="9550"/>
          <a:stretch/>
        </p:blipFill>
        <p:spPr>
          <a:xfrm>
            <a:off x="6282834" y="224565"/>
            <a:ext cx="1916102" cy="210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56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Momeneh Foroutan</dc:creator>
  <cp:lastModifiedBy>Momeneh Foroutan</cp:lastModifiedBy>
  <cp:revision>3</cp:revision>
  <dcterms:created xsi:type="dcterms:W3CDTF">2020-01-23T06:04:19Z</dcterms:created>
  <dcterms:modified xsi:type="dcterms:W3CDTF">2020-01-23T06:40:20Z</dcterms:modified>
</cp:coreProperties>
</file>